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7" r:id="rId1"/>
  </p:sldMasterIdLst>
  <p:notesMasterIdLst>
    <p:notesMasterId r:id="rId5"/>
  </p:notesMasterIdLst>
  <p:handoutMasterIdLst>
    <p:handoutMasterId r:id="rId6"/>
  </p:handoutMasterIdLst>
  <p:sldIdLst>
    <p:sldId id="296" r:id="rId2"/>
    <p:sldId id="357" r:id="rId3"/>
    <p:sldId id="355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33616"/>
    <a:srgbClr val="6DB4CD"/>
    <a:srgbClr val="79BAD1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3190" autoAdjust="0"/>
  </p:normalViewPr>
  <p:slideViewPr>
    <p:cSldViewPr>
      <p:cViewPr>
        <p:scale>
          <a:sx n="82" d="100"/>
          <a:sy n="82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67B0C9A-B904-48A5-8444-18E5B3E91C8B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745FF5B-3085-465B-8A79-B1A959F64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9208510-4CBD-4B30-97F5-99DFA37C0B88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C9A7CCB-3AF5-496A-93E2-B26891249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6C7B8-9412-4B3B-95AD-3263544E6C0A}" type="datetime1">
              <a:rPr lang="ru-RU" smtClean="0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D2D10-0AEF-48CD-A6DA-D759CEA90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8215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6C7B8-9412-4B3B-95AD-3263544E6C0A}" type="datetime1">
              <a:rPr lang="ru-RU" smtClean="0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D2D10-0AEF-48CD-A6DA-D759CEA90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375388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6C7B8-9412-4B3B-95AD-3263544E6C0A}" type="datetime1">
              <a:rPr lang="ru-RU" smtClean="0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D2D10-0AEF-48CD-A6DA-D759CEA90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853923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6C7B8-9412-4B3B-95AD-3263544E6C0A}" type="datetime1">
              <a:rPr lang="ru-RU" smtClean="0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D2D10-0AEF-48CD-A6DA-D759CEA90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55383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6C7B8-9412-4B3B-95AD-3263544E6C0A}" type="datetime1">
              <a:rPr lang="ru-RU" smtClean="0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D2D10-0AEF-48CD-A6DA-D759CEA90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39533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6C7B8-9412-4B3B-95AD-3263544E6C0A}" type="datetime1">
              <a:rPr lang="ru-RU" smtClean="0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D2D10-0AEF-48CD-A6DA-D759CEA90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97508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6C7B8-9412-4B3B-95AD-3263544E6C0A}" type="datetime1">
              <a:rPr lang="ru-RU" smtClean="0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D2D10-0AEF-48CD-A6DA-D759CEA90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621224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6C7B8-9412-4B3B-95AD-3263544E6C0A}" type="datetime1">
              <a:rPr lang="ru-RU" smtClean="0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D2D10-0AEF-48CD-A6DA-D759CEA90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25986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6C7B8-9412-4B3B-95AD-3263544E6C0A}" type="datetime1">
              <a:rPr lang="ru-RU" smtClean="0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D2D10-0AEF-48CD-A6DA-D759CEA90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265055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6C7B8-9412-4B3B-95AD-3263544E6C0A}" type="datetime1">
              <a:rPr lang="ru-RU" smtClean="0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D2D10-0AEF-48CD-A6DA-D759CEA90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3083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6C7B8-9412-4B3B-95AD-3263544E6C0A}" type="datetime1">
              <a:rPr lang="ru-RU" smtClean="0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D2D10-0AEF-48CD-A6DA-D759CEA90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2964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6C7B8-9412-4B3B-95AD-3263544E6C0A}" type="datetime1">
              <a:rPr lang="ru-RU" smtClean="0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CD2D10-0AEF-48CD-A6DA-D759CEA90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267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836712"/>
            <a:ext cx="7173416" cy="5328592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Методичний семінар на тему: </a:t>
            </a:r>
          </a:p>
          <a:p>
            <a:endParaRPr lang="uk-UA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“І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нтерактивні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Виконала :</a:t>
            </a:r>
          </a:p>
          <a:p>
            <a:pPr algn="r"/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Прокопець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Л.В.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Інтерактивне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меті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умов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слухачів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кожному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слухачеві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висловлюватися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приводу того,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думає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вироблення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комунікативних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комфортних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викликали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кожного слухача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успішності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інтелектуальної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спроможності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захищеності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неповторності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значущості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Опитування студентів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(опитано 128 студентів 2 року навчання)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3350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233616"/>
                          </a:solidFill>
                        </a:rPr>
                        <a:t>Питання</a:t>
                      </a:r>
                      <a:endParaRPr lang="uk-UA" b="1" dirty="0">
                        <a:solidFill>
                          <a:srgbClr val="233616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233616"/>
                          </a:solidFill>
                        </a:rPr>
                        <a:t>Відповідь (%)</a:t>
                      </a:r>
                    </a:p>
                    <a:p>
                      <a:pPr algn="ctr"/>
                      <a:endParaRPr lang="uk-UA" b="1" dirty="0" smtClean="0">
                        <a:solidFill>
                          <a:srgbClr val="233616"/>
                        </a:solidFill>
                      </a:endParaRPr>
                    </a:p>
                    <a:p>
                      <a:pPr algn="just"/>
                      <a:r>
                        <a:rPr lang="uk-UA" b="1" dirty="0" smtClean="0">
                          <a:solidFill>
                            <a:srgbClr val="233616"/>
                          </a:solidFill>
                        </a:rPr>
                        <a:t>              Так                                                               Ні</a:t>
                      </a:r>
                      <a:endParaRPr lang="uk-UA" b="1" dirty="0">
                        <a:solidFill>
                          <a:srgbClr val="23361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1. Чи знаєте Ви,</a:t>
                      </a:r>
                      <a:r>
                        <a:rPr lang="uk-UA" baseline="0" dirty="0" smtClean="0"/>
                        <a:t> що таке інтерактивні методи навчання?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57,8</a:t>
                      </a:r>
                      <a:endParaRPr lang="uk-UA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42,2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2.Чи повністю Ви можете показати рівень</a:t>
                      </a:r>
                      <a:r>
                        <a:rPr lang="uk-UA" baseline="0" dirty="0" smtClean="0"/>
                        <a:t> знань під час використання інтерактивних методів навчання?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46,8</a:t>
                      </a:r>
                      <a:endParaRPr lang="uk-UA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53,2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3. Чи подобаються Вам інтерактивні методи навчання?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50</a:t>
                      </a:r>
                      <a:endParaRPr lang="uk-UA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50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4. Чи використовуєте на практичних заняттях інтерактивні методи?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88,3</a:t>
                      </a:r>
                      <a:endParaRPr lang="uk-UA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11,7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4480</TotalTime>
  <Words>137</Words>
  <Application>Microsoft Office PowerPoint</Application>
  <PresentationFormat>Экран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Інтерактивне навчання має на меті: </vt:lpstr>
      <vt:lpstr>Опитування студентів (опитано 128 студентів 2 року навчання)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</dc:creator>
  <cp:lastModifiedBy>Людмила</cp:lastModifiedBy>
  <cp:revision>390</cp:revision>
  <dcterms:created xsi:type="dcterms:W3CDTF">2013-03-13T18:58:39Z</dcterms:created>
  <dcterms:modified xsi:type="dcterms:W3CDTF">2016-11-30T19:27:20Z</dcterms:modified>
</cp:coreProperties>
</file>